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77" r:id="rId2"/>
    <p:sldId id="274" r:id="rId3"/>
    <p:sldId id="273" r:id="rId4"/>
    <p:sldId id="278" r:id="rId5"/>
    <p:sldId id="283" r:id="rId6"/>
    <p:sldId id="289" r:id="rId7"/>
    <p:sldId id="290" r:id="rId8"/>
    <p:sldId id="291" r:id="rId9"/>
    <p:sldId id="285" r:id="rId10"/>
    <p:sldId id="292" r:id="rId11"/>
    <p:sldId id="288" r:id="rId12"/>
    <p:sldId id="28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437"/>
  </p:normalViewPr>
  <p:slideViewPr>
    <p:cSldViewPr snapToGrid="0" snapToObjects="1">
      <p:cViewPr varScale="1">
        <p:scale>
          <a:sx n="149" d="100"/>
          <a:sy n="149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6727600/" TargetMode="External"/><Relationship Id="rId2" Type="http://schemas.openxmlformats.org/officeDocument/2006/relationships/hyperlink" Target="https://pubmed.ncbi.nlm.nih.gov/36507646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nuove formulazioni di glucagone hanno maggiore stabilità, alcune in forma liquida.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prescrizioni di glucagone sono inadeguate e mostrano disparità significative in base a sesso, etnia e reddito, mentre i costi del glucagone continuano a incrementare tali disparità.</a:t>
            </a:r>
          </a:p>
          <a:p>
            <a:pPr>
              <a:buClr>
                <a:srgbClr val="C71B20"/>
              </a:buClr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questa analisi sulla pratica clinica? (2)</a:t>
            </a:r>
          </a:p>
        </p:txBody>
      </p:sp>
    </p:spTree>
    <p:extLst>
      <p:ext uri="{BB962C8B-B14F-4D97-AF65-F5344CB8AC3E}">
        <p14:creationId xmlns:p14="http://schemas.microsoft.com/office/powerpoint/2010/main" val="40431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 marL="179388" indent="-179388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ElSayed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NA, Aleppo G,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Aroda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VR, et al. 6. Glycemic Targets: Standards of Care in Diabetes-2023.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Diabetes Care. 2023;46(Suppl 1):S97-S110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179388" indent="-179388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Kaur J,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Seaquist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ER. Translational aspects of glucagon: current use and future prospects.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J Endocrinol. 2023 Mar 16;257(1):e220278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84277"/>
            <a:ext cx="9144000" cy="769122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Nuove formulazioni di glucagone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6792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Leah M. Wilson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*Oregon Health &amp; Science University, Portland, </a:t>
            </a:r>
            <a:r>
              <a:rPr lang="it-IT" sz="1600"/>
              <a:t>OR; USA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tradizionali formulazioni intramuscolari di glucagone presentano diversi limiti.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nuove formulazioni di glucagone stanno facilitando la gestione dell’ipoglicemia.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Esistono ancora disparità nelle prescrizioni del glucagone, in parte legate all’aumento dei costi.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glucagone va prescritto a tutti i soggetti ad alto rischio di ipoglicemie di livello 2 o 3, e dovrebbe essere disponibile ogni qualvolta se ne presenti la necessità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Questa presentazione ha illustrato le nuove formulazioni di glucagone per l’ipoglicemia.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kit di emergenza di glucagone hanno spesso istruzioni poco chiare, una volta ricostituiti durano solo 24 ore e scadono a 24-36 mesi dalla produzione.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Sono attualmente disponibili diverse nuove formulazioni di glucagone, fra cui il glucagone intramuscolare, quello nasale e quello non acquoso.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nuove formulazioni aprono possibilità verso nuovi approcci quali le microdosi, l’utilizzo in sistemi a circuito chiuso o in caso di ipoglicemia correlata a chirurgia bariatrica, e ancora nell’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iperinsulinismo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congenito.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Somministrazione di glucagone: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dirty="0">
                <a:solidFill>
                  <a:srgbClr val="C71B20"/>
                </a:solidFill>
                <a:latin typeface="+mj-lt"/>
              </a:rPr>
              <a:t>inconvenienti, stato attuale e prospettive future (1)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somministrazione nasale si è dimostrata più rapida e con meno insuccessi, rispetto alle formulazioni intramuscolari.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glucagone intranasale mostra una clearance più rapida e una concentrazione massima più elevata, ma un’AUC più bassa rispetto al glucagone intramuscolare, con lo stesso effetto di incremento della glicemia.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 il glucagone intranasale gli effetti osservati sono simili anche in presenza di congestione nasale.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Somministrazione di glucagone: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dirty="0">
                <a:solidFill>
                  <a:srgbClr val="C71B20"/>
                </a:solidFill>
                <a:latin typeface="+mj-lt"/>
              </a:rPr>
              <a:t>inconvenienti, stato attuale e prospettive future (2)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40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glucagone non acquoso è destinato esclusivamente all’iniezione sc,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ed è risultato associato a maggiore rapidità e meno insuccessi con l’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autoiniettore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rispetto alle formulazioni intramuscolari, mantenendo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 stesso effetto di innalzamento della glicemia.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 le reazioni avverse comuni a tutte le formulazioni vi sono nausea, vomito e cefalea.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Somministrazione di glucagone: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dirty="0">
                <a:solidFill>
                  <a:srgbClr val="C71B20"/>
                </a:solidFill>
                <a:latin typeface="+mj-lt"/>
              </a:rPr>
              <a:t>inconvenienti, stato attuale e prospettive future (3)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23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840375"/>
            <a:ext cx="7985511" cy="2792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Anche il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dasiglucagone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autoiniettore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è risultato associato a maggiore rapidità e meno insuccessi rispetto alle formulazioni intramuscolari.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trend di prescrizione del glucagone sono stabili e sostanzialmente inferiori a quelli attesi sia nel diabete tipo 1 sia nel tipo 2.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Nell’ultimo decennio i prezzi del glucagone sono continuati ad aumentare.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Somministrazione di glucagone: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dirty="0">
                <a:solidFill>
                  <a:srgbClr val="C71B20"/>
                </a:solidFill>
                <a:latin typeface="+mj-lt"/>
              </a:rPr>
              <a:t>inconvenienti, stato attuale e prospettive future (4)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721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glucagone va prescritto a tutti i soggetti ad alto rischio di ipoglicemie di livello 2 o 3.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diverse formulazioni di glucagone hanno profili di effetti collaterali simili.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kit di emergenza di glucagone sono di difficile utilizzo, mentre le nuove formulazioni consentono un uso più semplice in situazioni di emergenza.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questa analisi sulla pratica clinica? (1)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634</Words>
  <Application>Microsoft Macintosh PowerPoint</Application>
  <PresentationFormat>Presentazione su schermo (16:9)</PresentationFormat>
  <Paragraphs>36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Somministrazione di glucagone: inconvenienti, stato attuale e prospettive future (1)</vt:lpstr>
      <vt:lpstr>Somministrazione di glucagone: inconvenienti, stato attuale e prospettive future (2)</vt:lpstr>
      <vt:lpstr>Somministrazione di glucagone: inconvenienti, stato attuale e prospettive future (3)</vt:lpstr>
      <vt:lpstr>Somministrazione di glucagone: inconvenienti, stato attuale e prospettive future (4)</vt:lpstr>
      <vt:lpstr>CONCLUSIONI E PROSPETTIVE Qual è l’impatto di questa analisi sulla pratica clinica? (1)</vt:lpstr>
      <vt:lpstr>CONCLUSIONI E PROSPETTIVE Qual è l’impatto di questa analisi sulla pratica clinica? (2)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264</cp:revision>
  <dcterms:created xsi:type="dcterms:W3CDTF">2019-04-12T11:26:00Z</dcterms:created>
  <dcterms:modified xsi:type="dcterms:W3CDTF">2023-07-05T10:04:33Z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