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9" r:id="rId9"/>
    <p:sldId id="285" r:id="rId10"/>
    <p:sldId id="288" r:id="rId11"/>
    <p:sldId id="28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437"/>
  </p:normalViewPr>
  <p:slideViewPr>
    <p:cSldViewPr snapToGrid="0" snapToObjects="1">
      <p:cViewPr varScale="1">
        <p:scale>
          <a:sx n="149" d="100"/>
          <a:sy n="149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7354562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Lingvay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Asong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Desouza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Gourdy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P, Kar S, Vianna A,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Vilsbøll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Vinther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S, Mu Y. Once-Weekly Insulin Icodec vs Once-Daily Insulin Degludec in Adults With Insulin-Naive Type 2 Diabetes: The ONWARDS 3 Randomized Clinical Trial.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JAMA. 2023 Jun 24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44239"/>
            <a:ext cx="9144000" cy="2213362"/>
          </a:xfrm>
        </p:spPr>
        <p:txBody>
          <a:bodyPr/>
          <a:lstStyle/>
          <a:p>
            <a:r>
              <a:rPr lang="it-IT" sz="2800" dirty="0">
                <a:latin typeface="+mj-lt"/>
              </a:rPr>
              <a:t>ONWARDS 3: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compenso glicemico migliore</a:t>
            </a:r>
            <a:br>
              <a:rPr lang="it-IT" sz="2800">
                <a:latin typeface="+mj-lt"/>
              </a:rPr>
            </a:br>
            <a:r>
              <a:rPr lang="it-IT" sz="2800">
                <a:latin typeface="+mj-lt"/>
              </a:rPr>
              <a:t>con insulina </a:t>
            </a:r>
            <a:r>
              <a:rPr lang="it-IT" sz="2800" dirty="0">
                <a:latin typeface="+mj-lt"/>
              </a:rPr>
              <a:t>icodec settimanale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vs insulina degludec giornaliera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nel DT2 insulino-naïve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86958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Ildiko </a:t>
            </a:r>
            <a:r>
              <a:rPr lang="it-IT" sz="2200" b="1" dirty="0" err="1">
                <a:solidFill>
                  <a:srgbClr val="C71B20"/>
                </a:solidFill>
              </a:rPr>
              <a:t>Lingvay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*University of Texas </a:t>
            </a:r>
            <a:r>
              <a:rPr lang="it-IT" sz="1600" dirty="0" err="1"/>
              <a:t>Southwestern</a:t>
            </a:r>
            <a:r>
              <a:rPr lang="it-IT" sz="1600" dirty="0"/>
              <a:t> </a:t>
            </a:r>
            <a:r>
              <a:rPr lang="it-IT" sz="1600" dirty="0" err="1"/>
              <a:t>Medical</a:t>
            </a:r>
            <a:r>
              <a:rPr lang="it-IT" sz="1600" dirty="0"/>
              <a:t> Center, </a:t>
            </a:r>
            <a:r>
              <a:rPr lang="it-IT" sz="1600"/>
              <a:t>Dallas, TX</a:t>
            </a:r>
            <a:r>
              <a:rPr lang="it-IT" sz="1600" dirty="0"/>
              <a:t>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diabete tipo 2 insulino-naïve, icodec settimanale ha mostrato una riduzione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superiore rispetto a degludec giornaliera dopo 26 settimane.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sono state osservate differenze in termini di peso, ma vi è stato un tasso più elevato di eventi ipoglicemici combinati di livello 2 o 3 con icodec settimanale nell’ambito di meno di 1 evento per paziente-anno di esposizione in entrambi i gruppi.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L’insulina icodec a somministrazione settimanale potrebbe rappresentare un’opzione più semplice rispetto all’insulina basale giornaliera, nelle persone con diabete tipo 2 (DT2)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ha valutato l’efficacia e la sicurezza di icodec settimanale rispetto a degludec giornaliera, in persone con DT2 insulino-naïve.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randomizzato in doppio cieco, di non inferiorità,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-to-target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di fase 3a, ha arruolato 588 adulti con diabete tipo 2 e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7-11%, in trattamento con un qualsiasi antidiabetico diverso dall’insulina.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con un rapporto 1:1 fra icodec settimanale e placebo una volta al giorno (gruppo icodec;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294) oppure degludec giornaliera e placebo settimanale (gruppo degludec;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294).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L’endpoint primario era rappresentato dalla variazione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dal basale alla settimana 26 (margine di non inferiorità: 0,3% punti percentuali).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77862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media è scesa dall’8,6% (osservato) al 7,0% (stimato) a 26 settimane nel gruppo icodec, e dall’8,5% (osservato) al 7,2% (stimato) nel gruppo degludec (differenza di trattamento stimata [ETD,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treatment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]: -0,2 [IC 95% da -0,3 a -0,1] punti percentuali), confermando sia la non inferiorità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 sia la superiorità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0,002).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quanto riguarda la variazione della glicemia plasmatica a digiuno dal basale alla settimana 26 non sono state osservate differenze significative fra i gruppi icodec e degludec (ETD: 0 [IC 95% da -6 a 5] mg/dl;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0,90), il dosaggio settimanale medio di insulina nelle ultime 2 settimane di trattamento o la variazione ponderale dal basale alla settimana 26 (2,8 kg vs 2,3 kg; ETD: 0,46 [IC 95% da -0,19 a 1,10] kg;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0,17).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tassi combinati di incidenza di ipoglicemia di livello 2 o 3 sono risultati numericamente maggiori nel gruppo icodec rispetto a quello degludec dalla settimana 0 alla 31 (0,31 vs 0,15 eventi per paziente-anno di esposizione;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0,11), e significativamente maggiori nel gruppo icodec dalla settimana 0 alla 26 (0,35 vs 0,12 eventi per paziente-anno di esposizione;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0,01).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(3)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7329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Fra le persone con DT2 insulino-naïve, dopo 26 settimane di trattamento icodec settimanale ha dimostrato una riduzione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superiore rispetto a degludec giornaliera.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Inoltre, non sono state osservate differenze in termini di peso, ma vi è stato un tasso più elevato di eventi ipoglicemici combinati di livello 2 o 3 con icodec settimanale, nell’ambito di meno di 1 evento per paziente-anno di esposizione in entrambi i gruppi.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702</Words>
  <Application>Microsoft Macintosh PowerPoint</Application>
  <PresentationFormat>Presentazione su schermo (16:9)</PresentationFormat>
  <Paragraphs>25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RISULTATI (3)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266</cp:revision>
  <dcterms:created xsi:type="dcterms:W3CDTF">2019-04-12T11:26:00Z</dcterms:created>
  <dcterms:modified xsi:type="dcterms:W3CDTF">2023-07-05T10:05:51Z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