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5" r:id="rId9"/>
    <p:sldId id="288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437"/>
  </p:normalViewPr>
  <p:slideViewPr>
    <p:cSldViewPr snapToGrid="0" snapToObjects="1">
      <p:cViewPr varScale="1">
        <p:scale>
          <a:sx n="149" d="100"/>
          <a:sy n="149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5396285/" TargetMode="External"/><Relationship Id="rId2" Type="http://schemas.openxmlformats.org/officeDocument/2006/relationships/hyperlink" Target="https://pubmed.ncbi.nlm.nih.gov/36815723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6788"/>
            <a:ext cx="9144000" cy="1777526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Associazione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fra età all’insorgenza del diabete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e rischio oncologico successivo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850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 err="1">
                <a:solidFill>
                  <a:srgbClr val="C71B20"/>
                </a:solidFill>
              </a:rPr>
              <a:t>Jingyan</a:t>
            </a:r>
            <a:r>
              <a:rPr lang="it-IT" sz="2200" b="1" dirty="0">
                <a:solidFill>
                  <a:srgbClr val="C71B20"/>
                </a:solidFill>
              </a:rPr>
              <a:t> </a:t>
            </a:r>
            <a:r>
              <a:rPr lang="it-IT" sz="2200" b="1" dirty="0" err="1">
                <a:solidFill>
                  <a:srgbClr val="C71B20"/>
                </a:solidFill>
              </a:rPr>
              <a:t>Tian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*Shanghai Institute of </a:t>
            </a:r>
            <a:r>
              <a:rPr lang="it-IT" sz="1600" dirty="0" err="1"/>
              <a:t>Endocrinology</a:t>
            </a:r>
            <a:r>
              <a:rPr lang="it-IT" sz="1600" dirty="0"/>
              <a:t> and </a:t>
            </a:r>
            <a:r>
              <a:rPr lang="it-IT" sz="1600" dirty="0" err="1"/>
              <a:t>Metabolism</a:t>
            </a:r>
            <a:r>
              <a:rPr lang="it-IT" sz="1600"/>
              <a:t>, Shanghai, Cina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Un’età di insorgenza più precoce del diabete tipo 2 si associa a un rischio oncologico successivo più elevato.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soggetti con età di insorgenza più precoce di diabete andrebbero sottoposti a screening più intensivi.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diabete a insorgenza in età più precoce ha un comportamento più aggressivo.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diabete tipo 2 (DT2) a insorgenza in età giovanile o giovane-adulta si associa a un rischio più elevato di malattie cardiovascolari, retinopatia, demenza e nefropatia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molto è noto in merito a età di insorgenza di DT2 e rischio tumorale.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ha cercato di indagare l’associazione fra l’età di insorgenza del DT2 e il successivo rischio di sviluppare una neoplasia.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coorte longitudinale prospettica basata su una popolazione ha incluso 428.568 soggetti con DT2 di nuova insorgenza, dal 2011 al 2018.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suddivisi in quattro gruppi in base all’età di insorgenza del DT2: 20-54, 55-64, 65-74 e ≥75 anni.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L’incidenza complessiva e quella relativa a 14 sedi tumorali specifiche sono state confrontante con quelle della popolazione generale (100.649.346 anni-persona).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stata utilizzata una randomizzazione mendeliana (MR,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Mendelian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randomization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a due campioni basata sui dati ricavati dalla UK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Biobank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da Pan-Cancer e da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FinnGen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per indagare la causalità potenziale fra età di insorgenza del diabete e 13 neoplasie.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677862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Nella coorte indagata e nella popolazione generale sono stati registrati rispettivamente un totale di 18.853 e 582.643 neoplasie.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tasso standardizzato per l’età di neoplasie complessive è stato di 500,93/100.000 anni-persona, mentre il tasso di incidenza standardizzato (SIR,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standardi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zed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ratio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nei soggetti con DT2 è risultato di 1,10 (IC 95% 1,09-1,12).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un’età di insorgenza di DT2 da &lt;55 a ≥75 anni, i SIR complessivi per tutte le neoplasie andavano da 1,48 (IC 95% 1,41-1,54) a 0,86 (IC 95% 0,84-0,89).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Tendenze analoghe sono state riscontrate per le neoplasie sedi-specifiche e per entrambi i generi.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metanalisi dei risultati della MR da Pan-Cancer e da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FinnGen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ha mostrato un effetto causale putativo di un’età più precoce di insorgenza di diabete su un rischio complessivamente aumentato di neoplasie (OR 0,93; IC 95% 0,86-0,99), linfomi ed epatocarcinoma.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risultati mostrano come un’età più precoce di insorgenza di DT2 sia risultata associata a un rischio successivo aumentato di sviluppare neoplasie, a sottolineare la necessità di stratificare la gestione del DT2 in base all’epoca di insorgenza.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Nei soggetti con età di insorgenza più precoce di DT2 andrebbe adottato un sistema di screening oncologico più aggressivo.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Perais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J, Agarwal R, Evans JR, et al. Prognostic factors for the development and progression of proliferative diabetic retinopathy in people with diabetic retinopathy.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Cochrane Database Syst Rev. 2023;2(2):CD013775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Woon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PY,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Chien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JY, Wang JH, et al. Prevalence and associated relating factors in patients with hereditary retinal dystrophy: a nationwide population-based study in Taiwan.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BMJ Open. 2022;12(4):e054111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616</Words>
  <Application>Microsoft Macintosh PowerPoint</Application>
  <PresentationFormat>Presentazione su schermo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266</cp:revision>
  <dcterms:created xsi:type="dcterms:W3CDTF">2019-04-12T11:26:00Z</dcterms:created>
  <dcterms:modified xsi:type="dcterms:W3CDTF">2023-07-05T10:06:16Z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