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77" r:id="rId2"/>
    <p:sldId id="274" r:id="rId3"/>
    <p:sldId id="273" r:id="rId4"/>
    <p:sldId id="278" r:id="rId5"/>
    <p:sldId id="283" r:id="rId6"/>
    <p:sldId id="284" r:id="rId7"/>
    <p:sldId id="285" r:id="rId8"/>
    <p:sldId id="28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/>
    <p:restoredTop sz="94507"/>
  </p:normalViewPr>
  <p:slideViewPr>
    <p:cSldViewPr snapToGrid="0" snapToObjects="1">
      <p:cViewPr varScale="1">
        <p:scale>
          <a:sx n="149" d="100"/>
          <a:sy n="149" d="100"/>
        </p:scale>
        <p:origin x="44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6788"/>
            <a:ext cx="9144000" cy="1777526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Definizione dei target per il CGM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dopo pancreasectomia totale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con autotrapianto delle isole pancreatiche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8501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 err="1">
                <a:solidFill>
                  <a:srgbClr val="C71B20"/>
                </a:solidFill>
              </a:rPr>
              <a:t>Zaynab</a:t>
            </a:r>
            <a:r>
              <a:rPr lang="it-IT" sz="2200" b="1" dirty="0">
                <a:solidFill>
                  <a:srgbClr val="C71B20"/>
                </a:solidFill>
              </a:rPr>
              <a:t> </a:t>
            </a:r>
            <a:r>
              <a:rPr lang="it-IT" sz="2200" b="1" dirty="0" err="1">
                <a:solidFill>
                  <a:srgbClr val="C71B20"/>
                </a:solidFill>
              </a:rPr>
              <a:t>Somani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*University of Minnesota, Rochester, MN;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clinici dispongono ora di una guida per i target del CGM nei soggetti sottoposti a pancreasectomia totale con autotrapianto delle isole pancreatiche.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Gli obiettivi glicemici con TIR 70-180 ≥75% e TIR 70-140 ≥50% hanno fornito una sensibilità ottimale nel predire un’HbA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≤6,5% e sono risultati associati a una bassa incidenza di ipoglicemie.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 il diabete tipo 1 e tipo 2 i target del monitoraggio continuo del glucosio (CGM,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monitoring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sono ben definiti.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caso di pancreasectomia totale con autotrapianto delle isole pancreatiche (TPIAT,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pancreatectomy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islet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autotransplantation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), sono necessari obiettivi glicemici più stringenti per evitare uno stress metabolico alle isole trapiantate, ma non esistono linee-guida per i target del CGM.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ha utilizzato i dati clinicamente disponibili del CGM e dell’HbA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per determinare gli intervalli target del CGM capaci di predire un’HbA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&lt;6,5% in pazienti sottoposti a TPIAT.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3032415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Sono stati raccolti i dati del CGM e dell’HbA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(256 scarichi di dati CGM) da 82 soggetti (età media 33 anni; 70% di sesso femminile) sottoposti a TPIAT da ≥6 mesi e che utilizzavano un sistema di CGM.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dati del CGM raccolti comprendevano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time in range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(TIR) 70-180, il TIR 70-140, la media del glucosio del CGM e il tempo trascorso in iperglicemia, nonché i valori soglia di massima sensibilità/specificità nel predire il valore target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677862" cy="3044141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target clinico suggerito per il TIR 70-180 è risultato ≥75% (sensibilità 90%; AUC 0,932), e per il TIR 70-140 ≥50% (sensibilità 90%; AUC 0,951).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tempo complessivo in iperglicemia è risultato basso e il raggiungimento del TIR 70-180 non si è associato a un incremento del tempo in ipoglicemia.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Nei soggetti sottoposti a TPIAT, gli obiettivi glicemici di TIR 70-180 ≥75% e TIR 70-140 ≥50% hanno fornito una sensibilità ottimale nel predire un’HbA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≤6,5%.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raggiungimento del target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risultato associato a una bassa incidenza di ipoglicemie.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Tali risultati forniscono a clinici e pazienti una guida per la revisione dei dati del CGM dopo TPIAT.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studio non ha tuttavia incluso soggetti sottoposti a TPIAT da meno di 6 mesi e non ha valutato gli effetti della glicemia sulla sopravvivenza delle isole pancreatiche a lungo termine.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495</Words>
  <Application>Microsoft Macintosh PowerPoint</Application>
  <PresentationFormat>Presentazione su schermo (16:9)</PresentationFormat>
  <Paragraphs>22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Cosa aggiunge questo studio?</vt:lpstr>
      <vt:lpstr>CONCLUSIONI E PROSPETTIVE Qual è l’impatto di questo studio sulla pratica clinica?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272</cp:revision>
  <dcterms:created xsi:type="dcterms:W3CDTF">2019-04-12T11:26:00Z</dcterms:created>
  <dcterms:modified xsi:type="dcterms:W3CDTF">2023-07-10T13:24:09Z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