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77" r:id="rId2"/>
    <p:sldId id="274" r:id="rId3"/>
    <p:sldId id="273" r:id="rId4"/>
    <p:sldId id="278" r:id="rId5"/>
    <p:sldId id="283" r:id="rId6"/>
    <p:sldId id="284" r:id="rId7"/>
    <p:sldId id="286" r:id="rId8"/>
    <p:sldId id="285" r:id="rId9"/>
    <p:sldId id="288" r:id="rId10"/>
    <p:sldId id="28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/>
    <p:restoredTop sz="94444"/>
  </p:normalViewPr>
  <p:slideViewPr>
    <p:cSldViewPr snapToGrid="0" snapToObjects="1">
      <p:cViewPr varScale="1">
        <p:scale>
          <a:sx n="96" d="100"/>
          <a:sy n="96" d="100"/>
        </p:scale>
        <p:origin x="168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10/07/23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4DF286-7C7D-44B2-DCBD-9537C3CFE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5D0ED31-4A9D-D5F8-16C1-68BF7F7B3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5185588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46788"/>
            <a:ext cx="9144000" cy="1777526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Associazione di SGLT2i e GLP-1 RA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sul rischio di eventi cardiovascolari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in persone con DT2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48501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>
                <a:solidFill>
                  <a:srgbClr val="C71B20"/>
                </a:solidFill>
              </a:rPr>
              <a:t>Sally Lu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</a:t>
            </a:r>
            <a:r>
              <a:rPr lang="it-IT" sz="1600" dirty="0" err="1"/>
              <a:t>Jewish</a:t>
            </a:r>
            <a:r>
              <a:rPr lang="it-IT" sz="1600" dirty="0"/>
              <a:t> General Hospital, Montreal, Canada</a:t>
            </a: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Questo studio basato sulla popolazione, con dati del mondo reale, mostra come l’associazione di GLP-1 RA e SGLT2i, in persone con diabete tipo 2, riduca il rischio di eventi cardiovascolari maggiori e di eventi renali gravi rispetto a ciascuna classe utilizzata in monoterapia.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Nelle persone con DT2, gli agonisti recettoriali del peptide 1 glucagone-simile (GLP-1 RA) e gli inibitori del cotrasportatore del sodio glucosio-2 (SGLT2i) si associano a un basso rischio di ipoglicemie, calo ponderale e benefici cardiorenali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Tuttavia, GLP-1 RA e SGLT2i diversi hanno effetti cardiovascolari e renali differenti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L’associazione di tali classi di farmaci può portare a effetti maggiori rispetto a quelli di ciascuna classe utilizzata in monoterapia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30324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Scopo dello studio è stato valutare se la combinazione di GLP-1 RA e SGLT2i si associasse a una riduzione del rischio dei due outcome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coprimari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eventi cardiovascolari maggiori (MACE,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major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adverse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cardiovascular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events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ed eventi renali gravi, rispetto all’impiego di ciascuna delle due classi di farmaci utilizzata in monoterapia in persone con DT2.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dati sono stati raccolti dal Clinical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Datalink del Regno Unito, un database dell’assistenza primaria relativo a 60 milioni di pazienti, dall’Hospital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Episode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Admitted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Care e dall’Office for National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Sono state analizzate due coorti: la coorte 1 ha posto a confronto l’associazione di un GLP-1 RA e di un SGLT2i con un GLP-1 RA in monoterapia, mentre la coorte 2 ha confrontato l’associazione di un GLP-1 RA e un SGLT2i con un SGLT2i in monoterapia.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677862" cy="30441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Nella coorte 1, 6696 partecipanti sono stati trattati con l’associazione delle due classi di farmaci e altri 6696 con un GLP-1 RA in monoterapia, con una durata media d’impiego del GLP-1 RA di 1,6 anni.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Nella coorte 1, l’HR per i MACE è risultato di 1,0 per il GLP-1 RA in monoterapia e di 0,70 (IC 95% 0,49-0,99) per l’associazione, mentre per gli outcome renali gravi è stato di 1,0 per il GLP-1 RA in monoterapia e di 0,43 (IC 95% 0,23-0,80) per l’associazione.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(1)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2974694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Nella coorte 2, 8942 partecipanti sono stati trattati con l’associazione delle due classi di farmaci e 8492 con un SGLT2i in monoterapia, con una durata media d’impiego dell’SGLT2i di 1,5 anni.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Nella coorte 2, l’HR per i MACE è risultato di 1,0 per l’SGLT2i in monoterapia e di 0,71 (IC 95% 0,52-0,98) per l’associazione, mentre per gli outcome renali gravi è stato di 1,0 per l’SGLT2i in monoterapia e di 0,67 (IC 95% 0,32-1,41) per l’associazione.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(2)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6265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 questo studio di coorte basato sulla popolazione, con dati del mondo reale, l’associazione di GLP-1 RA e SGLT2i in persone con DT2 è risultata associata a un ridotto rischio di MACE e di gravi eventi renali rispetto all’impiego di ciascuna delle due classi di farmaci in monoterapia.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Tali risultati evidenziano le potenzialità dell’associazione di due efficaci classi di farmaci antidiabetici nella prevenzione delle complicanze macrovascolari nel DT2.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 C, Luo J, Jiang M, Wang K. The Efficacy and Safety of the Combination Therapy With GLP-1 Receptor Agonists and SGLT-2 Inhibitors in Type 2 Diabetes Mellitus: A Systematic Review and Meta-analysis.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Front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Pharmacol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. 2022;13:838277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Rif. bibliografici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52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662</Words>
  <Application>Microsoft Macintosh PowerPoint</Application>
  <PresentationFormat>Presentazione su schermo (16:9)</PresentationFormat>
  <Paragraphs>25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(1) Cosa aggiunge questo studio?</vt:lpstr>
      <vt:lpstr>RISULTATI (2) Cosa aggiunge questo studio?</vt:lpstr>
      <vt:lpstr>CONCLUSIONI E PROSPETTIVE Qual è l’impatto di questo studio sulla pratica clinica?</vt:lpstr>
      <vt:lpstr>Rif. bibliografici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272</cp:revision>
  <dcterms:created xsi:type="dcterms:W3CDTF">2019-04-12T11:26:00Z</dcterms:created>
  <dcterms:modified xsi:type="dcterms:W3CDTF">2023-07-10T10:14:24Z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