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3" r:id="rId4"/>
    <p:sldId id="278" r:id="rId5"/>
    <p:sldId id="283" r:id="rId6"/>
    <p:sldId id="289" r:id="rId7"/>
    <p:sldId id="286" r:id="rId8"/>
    <p:sldId id="285" r:id="rId9"/>
    <p:sldId id="292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/>
    <p:restoredTop sz="94537"/>
  </p:normalViewPr>
  <p:slideViewPr>
    <p:cSldViewPr snapToGrid="0" snapToObjects="1">
      <p:cViewPr varScale="1">
        <p:scale>
          <a:sx n="110" d="100"/>
          <a:sy n="110" d="100"/>
        </p:scale>
        <p:origin x="7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6279931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71750"/>
            <a:ext cx="9144000" cy="995697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Risultati dello studio COORDINATE-</a:t>
            </a:r>
            <a:r>
              <a:rPr lang="it-IT" sz="3200" dirty="0" err="1">
                <a:latin typeface="+mj-lt"/>
              </a:rPr>
              <a:t>Diabetes</a:t>
            </a:r>
            <a:endParaRPr lang="it-IT" sz="3200" dirty="0">
              <a:latin typeface="+mj-l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525479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Jennifer Green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Div</a:t>
            </a:r>
            <a:r>
              <a:rPr lang="it-IT" sz="1600" dirty="0"/>
              <a:t>. of </a:t>
            </a:r>
            <a:r>
              <a:rPr lang="it-IT" sz="1600" dirty="0" err="1"/>
              <a:t>Endocrinology</a:t>
            </a:r>
            <a:r>
              <a:rPr lang="it-IT" sz="1600" dirty="0"/>
              <a:t>, Duke University </a:t>
            </a:r>
            <a:r>
              <a:rPr lang="it-IT" sz="1600" dirty="0" err="1"/>
              <a:t>Medical</a:t>
            </a:r>
            <a:r>
              <a:rPr lang="it-IT" sz="1600" dirty="0"/>
              <a:t> Center, Durham, NC;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179904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studio COORDINATE-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ha dimostrato che un intervento coordinato e multidimensionale è potenzialmente in grado di aumentare le prescrizioni terapeutiche (statine ad alta intensità, ACEI/ARB e SGLT2i/GLP-1 RA) in adulti con diabete tipo 2 e malattia cardiovascolare aterosclerotica.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302783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Diversi farmaci si sono dimostrati in grado di ridurre gli eventi cardiovascolari in persone con diabete tipo 2 (DT2) e malattia cardiovascolare aterosclerotica, ma nella pratica clinica vengano sostanzialmente sottoutilizzati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tale inerzia terapeutica contribuiscono varie barriere legate ai curanti, ai pazienti e al sistema assistenziale.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Mancano tuttavia studi di alta qualità e condotti in maniera rigorosa atti a valutare il ruolo degli interventi nell’incrementare l’utilizzo di tali farmaci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3032250"/>
          </a:xfrm>
        </p:spPr>
        <p:txBody>
          <a:bodyPr>
            <a:noAutofit/>
          </a:bodyPr>
          <a:lstStyle/>
          <a:p>
            <a:pPr>
              <a:spcBef>
                <a:spcPts val="5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Lo studio COORDINATE-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ha randomizzato 42 cliniche cardiologiche negli Stati Uniti fra un intervento multidimensionale e sito-specifico incentrato sull’assistenza basata sull’evidenza per persone con DT2 e lo standard di cura.</a:t>
            </a:r>
          </a:p>
          <a:p>
            <a:pPr>
              <a:spcBef>
                <a:spcPts val="5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L’intervento multidimensionale comprendeva lo sviluppo di un percorso di cura interdisciplinare per ciascuna clinica, strumenti di audit e feedback e di sensibilizzazione educazionale, oltre a iniziative rivolte ai pazienti.</a:t>
            </a:r>
          </a:p>
          <a:p>
            <a:pPr>
              <a:spcBef>
                <a:spcPts val="5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L’outcome principale era costituito dalla percentuale di persone con DT2 cui venivano prescritte tre classi principali di farmaci ad alta evidenza (statine ad alta intensità; inibitori dell’enzima di conversione dell’angiotensina [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ACEi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angiotensin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converting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enzyme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inh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ibitor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] o sartani [ARB,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angiotensin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 receptor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blocker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]; e inibitori del cotrasportatore sodio/glucosio-2 [SGLT-2i,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sodium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 cotransporter-2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inhibitor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] o agonisti recettoriali del peptide-1 glucagone simile [GLP-1 RA, 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glucagon-like peptide 1 receptor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agonist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]), valutati a 6-12 mesi dall’arruolamento.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47774"/>
            <a:ext cx="7886700" cy="3044141"/>
          </a:xfrm>
        </p:spPr>
        <p:txBody>
          <a:bodyPr>
            <a:noAutofit/>
          </a:bodyPr>
          <a:lstStyle/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I 1049 partecipanti arruolati (459 presso 20 cliniche di intervento e 590 presso 23 cliniche di assistenza standard) avevano una mediana di età di 70 anni, 338 erano di sesso femminile (32,2%), 173 erano di origine nera (16,5%) e 90 ispanica (8,6%).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All’ultima visita di follow-up (a 12 mesi per il 97,3% dei partecipanti), i soggetti del gruppo di intervento avevano maggiori probabilità che venissero loro prescritte tutte e tre le terapie (173/457 [37,9%]) rispetto al gruppo di assistenza standard (85/588 [ 14,5%]), per una differenza del 23,4% (OR aggiustato 4,38 [IC 95% da 2,49 a 7,71];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&lt;0,001), e maggiori probabilità di prescrizione di ciascuna delle tre terapie separate (variazione rispetto al basale delle statine ad alta intensità dal 66,5 al 70,7% per l’intervento vs dal 58,2 al 56,8% per l’assistenza standard [OR aggiustato 1,73; IC 95% 1,06-2,83]; ACEI o ARB: dal 75,1 all’81,4% per l’intervento vs dal 69,6 al 68,4% per l’assistenza standard [OR aggiustato 1,82; IC 95% 1,14-2,91]; SGLT2i e/o GLP-1 RA: dal 12,3 al 60,4% per l’intervento vs dal 14,5 al 35,5% per l’assistenza standard [OR aggiustato 3,11; IC 95% 2,08-4,64]).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75402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41119"/>
            <a:ext cx="7886700" cy="3118980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L’intervento non è risultato associato a variazioni nei fattori di rischio di malattia cardiovascolare aterosclerotica.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L’outcome secondario composito si è verificato in 23 dei 457 partecipanti (5%) del gruppo di intervento vs. 40 dei 588 partecipanti (6,8%) del gruppo di assistenza standard (HR aggiustato 0,79 [IC 95% 0,46-1,33]).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intervento coordinato e multidimensionale ha incrementato la prescrizione di 3 gruppi di terapie basate sull’evidenza (statine ad alta intensità, ACEI/ARB, SGLT2i/GLP-1 RA) in adulti con DT2 e malattia cardiovascolare aterosclerotica.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necessario spostare l’attenzione sulla riduzione globale del rischio e sull’assistenza coordinata.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Nelson AJ,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Pagidipati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NJ, Kelsey MD, et al. Coordinating Cardiology clinics randomized trial of interventions to improve outcomes (COORDINATE) - Diabetes: rationale and design.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Am Heart J. 2023;256:2-12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741</Words>
  <Application>Microsoft Macintosh PowerPoint</Application>
  <PresentationFormat>Presentazione su schermo (16:9)</PresentationFormat>
  <Paragraphs>25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261</cp:revision>
  <dcterms:created xsi:type="dcterms:W3CDTF">2019-04-12T11:26:00Z</dcterms:created>
  <dcterms:modified xsi:type="dcterms:W3CDTF">2023-07-10T11:57:38Z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