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7" r:id="rId2"/>
    <p:sldId id="274" r:id="rId3"/>
    <p:sldId id="273" r:id="rId4"/>
    <p:sldId id="278" r:id="rId5"/>
    <p:sldId id="283" r:id="rId6"/>
    <p:sldId id="284" r:id="rId7"/>
    <p:sldId id="286" r:id="rId8"/>
    <p:sldId id="285" r:id="rId9"/>
    <p:sldId id="28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4507"/>
  </p:normalViewPr>
  <p:slideViewPr>
    <p:cSldViewPr snapToGrid="0" snapToObjects="1">
      <p:cViewPr varScale="1">
        <p:scale>
          <a:sx n="149" d="100"/>
          <a:sy n="149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04063"/>
            <a:ext cx="9144000" cy="1768980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Con l’avanzare dell’età,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DT2 e obesità amplificano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il rischio di steatosi epatica non alcolica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46792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 err="1">
                <a:solidFill>
                  <a:srgbClr val="C71B20"/>
                </a:solidFill>
              </a:rPr>
              <a:t>Anu</a:t>
            </a:r>
            <a:r>
              <a:rPr lang="it-IT" sz="2200" b="1" dirty="0">
                <a:solidFill>
                  <a:srgbClr val="C71B20"/>
                </a:solidFill>
              </a:rPr>
              <a:t> </a:t>
            </a:r>
            <a:r>
              <a:rPr lang="it-IT" sz="2200" b="1" dirty="0" err="1">
                <a:solidFill>
                  <a:srgbClr val="C71B20"/>
                </a:solidFill>
              </a:rPr>
              <a:t>Sharma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</a:t>
            </a:r>
            <a:r>
              <a:rPr lang="it-IT" sz="1600" dirty="0" err="1"/>
              <a:t>Div</a:t>
            </a:r>
            <a:r>
              <a:rPr lang="it-IT" sz="1600" dirty="0"/>
              <a:t>. of </a:t>
            </a:r>
            <a:r>
              <a:rPr lang="it-IT" sz="1600" dirty="0" err="1"/>
              <a:t>Endocrinology</a:t>
            </a:r>
            <a:r>
              <a:rPr lang="it-IT" sz="1600" dirty="0"/>
              <a:t>, </a:t>
            </a:r>
            <a:r>
              <a:rPr lang="it-IT" sz="1600" dirty="0" err="1"/>
              <a:t>Diabetes</a:t>
            </a:r>
            <a:r>
              <a:rPr lang="it-IT" sz="1600" dirty="0"/>
              <a:t> and </a:t>
            </a:r>
            <a:r>
              <a:rPr lang="it-IT" sz="1600" dirty="0" err="1"/>
              <a:t>Metabolism</a:t>
            </a:r>
            <a:r>
              <a:rPr lang="it-IT" sz="1600"/>
              <a:t>, University of Florida,  Gainesville, FL; USA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L’età in sé non si associa a un peggioramento della steatosi o della fibrosi epatica.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BMI è il più forte fattore predittivo di steatosi e agisce in maniera sinergica con il diabete tipo 2 per lo sviluppo di fibrosi epatica con l’età.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steatosi epatica non alcolica (NAFLD,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nonalcoholic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è sempre più diffusa fra la popolazione generale, e molti sono i fattori di rischio metabolici noti.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Esistono evidenze limitate sull’impatto dell’età sulla prevalenza di steatosi e fibrosi epatiche, e sulla loro relazione con i fattori di rischio cardiometabolico.</a:t>
            </a:r>
          </a:p>
          <a:p>
            <a:pPr>
              <a:buClr>
                <a:srgbClr val="C71B20"/>
              </a:buClr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Questo studio ha arruolato 761 soggetti di età 35-75 anni, con o senza diabete tipo 2 (DT2), che sono stati sottoposti a screening per la NAFLD con esami di laboratorio e imaging mediante elastografia (steatosi mediante parametro di attenuazione controllata [CAP,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attenuation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]; la fibrosi è stata valutata mediante misurazione della rigidità epatica [LSM,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stiffness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]).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soggetti sono stati suddivisi in 3 gruppi di età: &lt;45 anni (giovani), 45-64 anni (mezza età) e ≥65 anni (età avanzata), con i risultati riportati in tale ordine.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886700" cy="30441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Dei 761 soggetti arruolati, il 21%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161) rientrava nel gruppo giovane, il 52%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397) in quello di mezza età e il 27%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203) nel gruppo dell’età avanzata.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 gruppo dell’età avanzata la prevalenza di obesità è risultata inferiore (53 vs. 53 vs. 40%;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0,01), mentre la prevalenza di DT2 è risultata maggiore (15 vs. 39 vs. 44%;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&lt;0,01).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Analogamente, ipertensione, dislipidemia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aterogenica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utilizzo di antipertensivi e statine sono risultati più frequenti nel gruppo dell’età avanzata.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Nonostante ciò, non sono state rilevate differenze per quanto riguarda la steatosi (CAP ≥274 dB/m: 50 vs. 54 vs. 52%;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0,7), ma un marker di attività della NAFLD (il NIS4) è peggiorato con l’avanzare dell’età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&lt;0,01).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29746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emersa una tendenza maggiore di fibrosi (LSM ≥7,0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kPa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nel gruppo della mezza età (11%) e in quello dell’età avanzata (8%), rispetto a quello dei giovani (5%).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Dopo analisi multivariata (sesso, razza, etnia, BMI, HbA1c, fattori di rischio cardiometabolico), il BMI è risultato associato sia a steatosi sia a fibrosi in tutti i gruppi di età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&lt;0,01).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stata rilevata un’associazione significativa fra HbA1c come variabile continua e steatosi solo nel gruppo dell’età avanzata (OR 2,8; IC 95% 1,6-4,9), mentre la sua associazione con la fibrosi iniziava con la mezza età (OR 1,3; IC 95% 1,1-1,7) ed era più robusta nel gruppo dell’età avanzata (OR 1,8; IC 95% 1,01-3,2).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6265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L’età non si associa a un peggioramento della steatosi o della fibrosi epatica.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BMI è il più forte fattore predittivo di steatosi epatica e agisce in maniera sinergica con il DT2 per lo sviluppo di fibrosi con l’età.</a:t>
            </a:r>
          </a:p>
          <a:p>
            <a:pPr>
              <a:buClr>
                <a:srgbClr val="C71B20"/>
              </a:buClr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71B20"/>
              </a:buClr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656</Words>
  <Application>Microsoft Macintosh PowerPoint</Application>
  <PresentationFormat>Presentazione su schermo (16:9)</PresentationFormat>
  <Paragraphs>25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(1) Cosa aggiunge questo studio?</vt:lpstr>
      <vt:lpstr>RISULTATI (2) Cosa aggiunge questo studio?</vt:lpstr>
      <vt:lpstr>CONCLUSIONI E PROSPETTIVE Qual è l’impatto di questo studio sulla pratica clinica?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256</cp:revision>
  <dcterms:created xsi:type="dcterms:W3CDTF">2019-04-12T11:26:00Z</dcterms:created>
  <dcterms:modified xsi:type="dcterms:W3CDTF">2023-07-05T10:08:17Z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