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77" r:id="rId2"/>
    <p:sldId id="274" r:id="rId3"/>
    <p:sldId id="273" r:id="rId4"/>
    <p:sldId id="278" r:id="rId5"/>
    <p:sldId id="283" r:id="rId6"/>
    <p:sldId id="284" r:id="rId7"/>
    <p:sldId id="285" r:id="rId8"/>
    <p:sldId id="287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0"/>
    <p:restoredTop sz="94505"/>
  </p:normalViewPr>
  <p:slideViewPr>
    <p:cSldViewPr snapToGrid="0" snapToObjects="1">
      <p:cViewPr varScale="1">
        <p:scale>
          <a:sx n="113" d="100"/>
          <a:sy n="113" d="100"/>
        </p:scale>
        <p:origin x="56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D08DFC-3D80-7443-408E-D1B601D13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B130FA-8213-4B70-198A-EAE7A44EF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75576"/>
            <a:ext cx="9144000" cy="1477823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Calo ponderale precoce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e outcome metabolici successivi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in persone con DT2 trattate con tirzepatide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467924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Ildiko </a:t>
            </a:r>
            <a:r>
              <a:rPr lang="it-IT" sz="2200" b="1" dirty="0" err="1">
                <a:solidFill>
                  <a:srgbClr val="C71B20"/>
                </a:solidFill>
              </a:rPr>
              <a:t>Lingvay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*University of Texas </a:t>
            </a:r>
            <a:r>
              <a:rPr lang="it-IT" sz="1600" dirty="0" err="1"/>
              <a:t>Southwestern</a:t>
            </a:r>
            <a:r>
              <a:rPr lang="it-IT" sz="1600" dirty="0"/>
              <a:t> </a:t>
            </a:r>
            <a:r>
              <a:rPr lang="it-IT" sz="1600" dirty="0" err="1"/>
              <a:t>Medical</a:t>
            </a:r>
            <a:r>
              <a:rPr lang="it-IT" sz="1600"/>
              <a:t> Center, Dallas, TX; USA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calo ponderale precoce con tirzepatide 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è fattore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predittivo di una riduzione maggiore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peso corporeo.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Tuttavia, anche i soggetti che presentano un calo ponderale &lt;5% all’inizio del trattamento hanno probabilità di raggiungere gli obiettivi terapeutici stabiliti da ADA/EASD per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peso.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Negli studi SURPASS 1-5, tirzepatide (TZP), un nuovo agonista del recettore GIP/GLP-1 a somministrazione settimanale, ha mostrato un significativo miglioramento del compenso glicemico con un consistente calo ponderale rispetto ai trattamenti di confronto.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Scopo di questa analisi è stato valutare se l’entità del calo ponderale precoce con TZP (&lt;5 o ≥5% alla settimana 8) risultasse associata a una diversa risposta clinica in termini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peso corporeo alla settimana 40/42 nei trial SURPASS 1-5.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Questi trial di fase 3 includevano partecipanti con diabete tipo 2 (DT2) trattati con TZP in monoterapia o in aggiunta a farmaci antidiabetici di base.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Questa analisi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post-hoc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ha utilizzato i dati raccolti da tutti i bracci con TZP (5, 10 e 15 mg) di tutti i trial.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886700" cy="30441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partecipanti che hanno ottenuto un calo ponderale precoce ≥5% alla settimana 8 presentavano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peso inferiori al basale e hanno sperimentato una maggiore riduzione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peso alla settimana 40/42, rispetto a quelli con calo ponderale iniziale &lt;5%.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Fra i partecipanti che hanno mostrato un calo ponderale precoce ≥5%, percentuali maggiori hanno raggiunto gli obiettivi di trattamento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&lt;7 e ≤6,5%, di perdita di peso ≥10%, e l’endpoint composito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&lt;7% e perdita di peso ≥10%.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calo ponderale precoce con TZP è un fattore predittivo di una maggiore riduzione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peso corporeo alla settimana 40/42.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Tuttavia, anche un terzo dei partecipanti che presentava un calo ponderale &lt;5% all’inizio del trattamento aveva probabilità di raggiungere i due obiettivi di trattamento stabiliti da ADA/EASD: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&lt;7% e calo ponderale ≥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10%.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437</Words>
  <Application>Microsoft Macintosh PowerPoint</Application>
  <PresentationFormat>Presentazione su schermo (16:9)</PresentationFormat>
  <Paragraphs>19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Cosa aggiunge questo studio?</vt:lpstr>
      <vt:lpstr>CONCLUSIONI E PROSPETTIVE Qual è l’impatto di questo studio sulla pratica clinica?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257</cp:revision>
  <dcterms:created xsi:type="dcterms:W3CDTF">2019-04-12T11:26:00Z</dcterms:created>
  <dcterms:modified xsi:type="dcterms:W3CDTF">2023-07-05T10:09:28Z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