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7" r:id="rId2"/>
    <p:sldId id="274" r:id="rId3"/>
    <p:sldId id="273" r:id="rId4"/>
    <p:sldId id="278" r:id="rId5"/>
    <p:sldId id="283" r:id="rId6"/>
    <p:sldId id="284" r:id="rId7"/>
    <p:sldId id="285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489"/>
  </p:normalViewPr>
  <p:slideViewPr>
    <p:cSldViewPr snapToGrid="0" snapToObjects="1">
      <p:cViewPr varScale="1">
        <p:scale>
          <a:sx n="100" d="100"/>
          <a:sy n="100" d="100"/>
        </p:scale>
        <p:origin x="11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F89BDAA-E42C-AC47-5C40-AF6413A3D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CEBD97-8948-8B29-6759-6F9B3563F5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99307"/>
            <a:ext cx="9144000" cy="1460092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L’implementazione dei servizi di teleconsulenza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per il diabete elimina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gli ostacoli associati alla competenza specialistica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593103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Joanna Mitri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Joslin</a:t>
            </a:r>
            <a:r>
              <a:rPr lang="it-IT" sz="1600" dirty="0"/>
              <a:t> </a:t>
            </a:r>
            <a:r>
              <a:rPr lang="it-IT" sz="1600" dirty="0" err="1"/>
              <a:t>Diabetes</a:t>
            </a:r>
            <a:r>
              <a:rPr lang="it-IT" sz="1600" dirty="0"/>
              <a:t> Center, Boston, MA;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servizio di teleconsulenza elettronica (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consult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per il diabete può essere facilmente implementato con un supporto amministrativo minimo.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servizi hanno le potenzialità per portare una maggiore competenza diabetologica negli ambulatori di medicina generale, evitando al contempo inutili invii a valutazione specialistica.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teleconsulenza elettronica (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consult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con gli endocrinologi/diabetologi rappresenta un’alternativa sicura ed efficace a molti invii a consulenza diabetologica specialistica.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teleconsulenza rappresenta una modalità importante, ma sottoutilizzata, per affrontare la carenza di endocrinologi.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Scopo di questo studio è stato implementare un servizio modulare di teleconsulenza per il diabete per una vasta rete di ambulatori di medicina generale negli Stati Uniti.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651750" cy="27923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medici di medicina generale (PCP,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care provider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di 40 centri ambulatoriali hanno utilizzato un’e-mail predisposta per consultare gli endocrinologi di un centro diabetologico.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endocrinologi avevano accesso da remoto alle cartelle cliniche elettroniche utilizzate dai PCP.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teleconsulenza ha fornito raccomandazioni personalizzate per la gestione, la valutazione, l’educazione mirata o l’invio al centro diabetologico in aggiunta all’educazione mirata.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Dopo ogni consulto, PCP e specialisti hanno partecipato a un sondaggio online.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 fontScale="92500"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 febbraio e settembre 2022 sono stati completati 55 teleconsulti; l’86% entro 2 giorni lavorativi.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servizio è stato valutato positivamente dai PCP: il 96% ha riportato che la teleconsulenza è stata utile, l’86% ha acquisito maggiore dimestichezza nella gestione del diabete e il 64% ha riferito un risparmio di tempo.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maggior parte dei teleconsulti (PCP, 79%; endocrinologi, 77%) è stata completata in meno di 10 minuti.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nessun paziente gli specialisti hanno richiesto l’invio presso il centro diabetologico.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servizio di teleconsulenza per il diabete può essere rapidamente implementato con un supporto amministrativo minimo.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Tale servizio ha le potenzialità per portare una maggiore competenza diabetologica negli ambulatori di medicina generale e far risparmiare tempo ai PCP, evitando inutili invii a valutazione endocrinologica.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Analisi future valuteranno l’impatto clinico del servizio di teleconsulenza.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430</Words>
  <Application>Microsoft Macintosh PowerPoint</Application>
  <PresentationFormat>Presentazione su schermo (16:9)</PresentationFormat>
  <Paragraphs>26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261</cp:revision>
  <dcterms:created xsi:type="dcterms:W3CDTF">2019-04-12T11:26:00Z</dcterms:created>
  <dcterms:modified xsi:type="dcterms:W3CDTF">2023-07-05T10:16:20Z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