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77" r:id="rId2"/>
    <p:sldId id="274" r:id="rId3"/>
    <p:sldId id="273" r:id="rId4"/>
    <p:sldId id="278" r:id="rId5"/>
    <p:sldId id="283" r:id="rId6"/>
    <p:sldId id="284" r:id="rId7"/>
    <p:sldId id="285" r:id="rId8"/>
    <p:sldId id="288" r:id="rId9"/>
    <p:sldId id="28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/>
    <p:restoredTop sz="94508"/>
  </p:normalViewPr>
  <p:slideViewPr>
    <p:cSldViewPr snapToGrid="0" snapToObjects="1">
      <p:cViewPr varScale="1">
        <p:scale>
          <a:sx n="107" d="100"/>
          <a:sy n="107" d="100"/>
        </p:scale>
        <p:origin x="21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10/07/23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48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F89BDAA-E42C-AC47-5C40-AF6413A3D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CEBD97-8948-8B29-6759-6F9B3563F5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ic.clinicaltrials.gov/ct2/show/NCT04460885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56066/" TargetMode="External"/><Relationship Id="rId2" Type="http://schemas.openxmlformats.org/officeDocument/2006/relationships/hyperlink" Target="https://pubmed.ncbi.nlm.nih.gov/36106652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med.ncbi.nlm.nih.gov/3731323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19298"/>
            <a:ext cx="9144000" cy="1988919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ONWARDS 1: outcome del CGM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e durata degli eventi ipoglicemici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con insulina icodec settimanale vs. insulina glargine U100 giornaliera nel DT2 insulino-naïve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593103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Julio </a:t>
            </a:r>
            <a:r>
              <a:rPr lang="it-IT" sz="2200" b="1" dirty="0" err="1">
                <a:solidFill>
                  <a:srgbClr val="C71B20"/>
                </a:solidFill>
              </a:rPr>
              <a:t>Rosenstock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</a:t>
            </a:r>
            <a:r>
              <a:rPr lang="it-IT" sz="1600" dirty="0" err="1"/>
              <a:t>Velocity</a:t>
            </a:r>
            <a:r>
              <a:rPr lang="it-IT" sz="1600" dirty="0"/>
              <a:t> Clinical </a:t>
            </a:r>
            <a:r>
              <a:rPr lang="it-IT" sz="1600" dirty="0" err="1"/>
              <a:t>Research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Medical</a:t>
            </a:r>
            <a:r>
              <a:rPr lang="it-IT" sz="1600" dirty="0"/>
              <a:t> City, Dallas, TX; USA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 diabete tipo 2 insulino-naïve sia il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time in range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sia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il time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range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sono stati significativamente migliorati con icodec, rispetto a glargine U100, alle settimane 22-26, 48-52 e 74-78.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 sono state rilevate differenze significative per quanto riguarda il tempo trascorso con glicemia &lt;54 mg/dl, e la durata delle ipoglicemie &lt;70 mg/dl è risultata simile fra i bracci.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L’insulina icodec è un analogo insulinico basale sperimentale a somministrazione settimanale per la gestione del diabete.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651750" cy="27923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L’ONWARDS 1, uno studio di fase 3a,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-to-target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NCT04460885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), ha randomizzato 1:1 persone con diabete tipo 2 (DT2) insulino-naïve fra icodec settimanale e glargine U100 giornaliera, valutando il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time in range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(TIR), il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range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(TAR) e il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ran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ge (TBR), nonché la durata delle ipoglicemie mediante monitoraggio continuo del glucosio (CGM,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continuous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monitoring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), in doppio cieco e con periodi predefiniti per tutto lo studio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1-3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TIR (70-180 mg/dl), TAR (&gt;180 mg/dl), TBR (&lt;70 e &lt;54 mg/dl), mediana della durata delle ipoglicemie &lt;70 mg/dl e percentuale di episodi con glicemia &lt;54 mg/dl sono stati valutati alle settimane 0-4, 22-26, 48-52 e 74-78.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46874"/>
            <a:ext cx="7980960" cy="3044141"/>
          </a:xfrm>
        </p:spPr>
        <p:txBody>
          <a:bodyPr>
            <a:noAutofit/>
          </a:bodyPr>
          <a:lstStyle/>
          <a:p>
            <a:pPr>
              <a:buClr>
                <a:srgbClr val="C71B20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Con icodec, alle settimane 22-26, 48-52 e 74-78 il TIR medio ha soddisfatto il target raccomandato (&gt;70%), e TIR e TAR sono migliorati in maniera significativa con icodec rispetto a glargine U100, senza differenze significative fra i bracci per quanto riguarda il TBR &lt; 54 mg/dl.</a:t>
            </a:r>
          </a:p>
          <a:p>
            <a:pPr>
              <a:buClr>
                <a:srgbClr val="C71B20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È stata evidenziata una differenza a favore di glargine U100 nel TBR &lt;70 mg/dl alle settimane 48-52 e 74-78, ma il TBR medio &lt;70 mg/dl e il TBR &lt;54 mg/dl erano inferiori ai target raccomandati (rispettivamente 4 e 1%) in tutti i periodi di tempo per entrambi i bracci.</a:t>
            </a:r>
          </a:p>
          <a:p>
            <a:pPr>
              <a:buClr>
                <a:srgbClr val="C71B20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TIR, TBR e TAR non sono risultati significativamente differenti fra i bracci alle settimane 0-4.</a:t>
            </a:r>
          </a:p>
          <a:p>
            <a:pPr>
              <a:buClr>
                <a:srgbClr val="C71B20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La mediana della durata delle ipoglicemie &lt;70 mg/dl e la percentuale di tempo trascorso con glicemia &lt;54 mg/dl sono stati simili fra i bracci per tutti i periodi di tempo.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 icodec, rispetto a glargine U100, nelle persone con DT2 insulino-naïve TIR e TAR alle settimane 22-26, 48-52 e 74-78 sono migliorati in modo significativo senza differenze significative per il TBR &lt;54 mg/dl, e con una durata simile delle ipoglicemie &lt;70 mg/dl fra i bracci.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Philis-Tsimikas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A, Bajaj HS,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Begtrup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K, et al. Rationale and design of the phase 3a development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programme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(ONWARDS 1-6 trials) investigating once-weekly insulin icodec in diabetes.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Diabetes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Obes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Metab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. 2023;25(2):331-341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Rosenstock J, Bain SC, Gowda A, et al. Weekly Icodec versus Daily Glargine U100 in Type 2 Diabetes without Previous Insulin.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N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Engl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 J Med. 2023 Jun 24. Online ahead of print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228600" indent="-228600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Bajaj HS, Goldenberg RM. Insulin Icodec Weekly: A Basal Insulin Analogue for Type 2 Diabetes.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touchREV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 Endocrinol. 2023;19(1):4-6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Rif. bibliografici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659</Words>
  <Application>Microsoft Macintosh PowerPoint</Application>
  <PresentationFormat>Presentazione su schermo (16:9)</PresentationFormat>
  <Paragraphs>23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Cosa aggiunge questo studio?</vt:lpstr>
      <vt:lpstr>CONCLUSIONI E PROSPETTIVE Qual è l’impatto di questo studio sulla pratica clinica?</vt:lpstr>
      <vt:lpstr>Rif. bibliografici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263</cp:revision>
  <dcterms:created xsi:type="dcterms:W3CDTF">2019-04-12T11:26:00Z</dcterms:created>
  <dcterms:modified xsi:type="dcterms:W3CDTF">2023-07-10T12:00:42Z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